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layfair Display" panose="00000500000000000000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5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18.134.154.105/Tranquility%20Tribe%20Team%20Project/view/loginTest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18.134.154.105/Tranquility%20Tribe%20Team%20Project/view/aboutUsTest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18.134.154.105/Tranquility%20Tribe%20Team%20Project/view/registerTest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01746" y="8616481"/>
            <a:ext cx="535737" cy="727544"/>
          </a:xfrm>
          <a:custGeom>
            <a:avLst/>
            <a:gdLst/>
            <a:ahLst/>
            <a:cxnLst/>
            <a:rect l="l" t="t" r="r" b="b"/>
            <a:pathLst>
              <a:path w="535737" h="727544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466725"/>
            <a:ext cx="16408332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 dirty="0">
                <a:solidFill>
                  <a:srgbClr val="2B2C30"/>
                </a:solidFill>
                <a:latin typeface="Playfair Display"/>
              </a:rPr>
              <a:t>Group 8 </a:t>
            </a:r>
          </a:p>
          <a:p>
            <a:pPr>
              <a:lnSpc>
                <a:spcPts val="15250"/>
              </a:lnSpc>
            </a:pPr>
            <a:r>
              <a:rPr lang="en-US" sz="16758" spc="83" dirty="0">
                <a:solidFill>
                  <a:srgbClr val="2B2C30"/>
                </a:solidFill>
                <a:latin typeface="Playfair Display"/>
              </a:rPr>
              <a:t>Sprint Update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22811" y="8666481"/>
            <a:ext cx="1978934" cy="7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7"/>
              </a:lnSpc>
            </a:pPr>
            <a:r>
              <a:rPr lang="en-US" sz="2986" spc="14">
                <a:solidFill>
                  <a:srgbClr val="2B2C30"/>
                </a:solidFill>
                <a:latin typeface="Playfair Display"/>
              </a:rPr>
              <a:t>Tranquility Tribe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129" y="1496468"/>
            <a:ext cx="14544088" cy="91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7410" spc="37">
                <a:solidFill>
                  <a:srgbClr val="2B2C30"/>
                </a:solidFill>
                <a:latin typeface="Playfair Display"/>
              </a:rPr>
              <a:t>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5445" y="3290737"/>
            <a:ext cx="16131121" cy="217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476" lvl="1" indent="-405738">
              <a:lnSpc>
                <a:spcPts val="3420"/>
              </a:lnSpc>
              <a:buFont typeface="Arial"/>
              <a:buChar char="•"/>
            </a:pPr>
            <a:r>
              <a:rPr lang="en-US" sz="3758" spc="18">
                <a:solidFill>
                  <a:srgbClr val="2B2C30"/>
                </a:solidFill>
                <a:latin typeface="Playfair Display"/>
              </a:rPr>
              <a:t>Entity Relationship Diagram Development</a:t>
            </a:r>
          </a:p>
          <a:p>
            <a:pPr>
              <a:lnSpc>
                <a:spcPts val="3420"/>
              </a:lnSpc>
            </a:pPr>
            <a:endParaRPr lang="en-US" sz="3758" spc="18">
              <a:solidFill>
                <a:srgbClr val="2B2C30"/>
              </a:solidFill>
              <a:latin typeface="Playfair Display"/>
            </a:endParaRPr>
          </a:p>
          <a:p>
            <a:pPr marL="811476" lvl="1" indent="-405738">
              <a:lnSpc>
                <a:spcPts val="3420"/>
              </a:lnSpc>
              <a:buFont typeface="Arial"/>
              <a:buChar char="•"/>
            </a:pPr>
            <a:r>
              <a:rPr lang="en-US" sz="3758" spc="18">
                <a:solidFill>
                  <a:srgbClr val="2B2C30"/>
                </a:solidFill>
                <a:latin typeface="Playfair Display"/>
              </a:rPr>
              <a:t>Database Building</a:t>
            </a:r>
          </a:p>
          <a:p>
            <a:pPr>
              <a:lnSpc>
                <a:spcPts val="3420"/>
              </a:lnSpc>
            </a:pPr>
            <a:endParaRPr lang="en-US" sz="3758" spc="18">
              <a:solidFill>
                <a:srgbClr val="2B2C30"/>
              </a:solidFill>
              <a:latin typeface="Playfair Display"/>
            </a:endParaRPr>
          </a:p>
          <a:p>
            <a:pPr marL="811476" lvl="1" indent="-405738">
              <a:lnSpc>
                <a:spcPts val="3420"/>
              </a:lnSpc>
              <a:buFont typeface="Arial"/>
              <a:buChar char="•"/>
            </a:pPr>
            <a:r>
              <a:rPr lang="en-US" sz="3758" spc="18">
                <a:solidFill>
                  <a:srgbClr val="2B2C30"/>
                </a:solidFill>
                <a:latin typeface="Playfair Display"/>
              </a:rPr>
              <a:t>Frontend Development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11503" y="0"/>
            <a:ext cx="9376497" cy="10287000"/>
          </a:xfrm>
          <a:custGeom>
            <a:avLst/>
            <a:gdLst/>
            <a:ahLst/>
            <a:cxnLst/>
            <a:rect l="l" t="t" r="r" b="b"/>
            <a:pathLst>
              <a:path w="9376497" h="10287000">
                <a:moveTo>
                  <a:pt x="0" y="0"/>
                </a:moveTo>
                <a:lnTo>
                  <a:pt x="9376497" y="0"/>
                </a:lnTo>
                <a:lnTo>
                  <a:pt x="93764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20" r="-58" b="-168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0466" y="3688012"/>
            <a:ext cx="8363534" cy="73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6"/>
              </a:lnSpc>
            </a:pPr>
            <a:r>
              <a:rPr lang="en-US" sz="5897" spc="29">
                <a:solidFill>
                  <a:srgbClr val="2B2C30"/>
                </a:solidFill>
                <a:latin typeface="Playfair Display"/>
              </a:rPr>
              <a:t>ER-Diagram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3831" y="1383941"/>
            <a:ext cx="15386813" cy="7568043"/>
          </a:xfrm>
          <a:custGeom>
            <a:avLst/>
            <a:gdLst/>
            <a:ahLst/>
            <a:cxnLst/>
            <a:rect l="l" t="t" r="r" b="b"/>
            <a:pathLst>
              <a:path w="15386813" h="7568043">
                <a:moveTo>
                  <a:pt x="0" y="0"/>
                </a:moveTo>
                <a:lnTo>
                  <a:pt x="15386813" y="0"/>
                </a:lnTo>
                <a:lnTo>
                  <a:pt x="15386813" y="7568043"/>
                </a:lnTo>
                <a:lnTo>
                  <a:pt x="0" y="7568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6" t="-7757" r="-2037" b="-1096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90555"/>
            <a:ext cx="14042398" cy="89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0"/>
              </a:lnSpc>
            </a:pPr>
            <a:r>
              <a:rPr lang="en-US" sz="7154" spc="35">
                <a:solidFill>
                  <a:srgbClr val="2B2C30"/>
                </a:solidFill>
                <a:latin typeface="Playfair Display"/>
              </a:rPr>
              <a:t>Login 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424406"/>
            <a:ext cx="8363534" cy="73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6"/>
              </a:lnSpc>
            </a:pPr>
            <a:r>
              <a:rPr lang="en-US" sz="5897" u="sng" spc="29">
                <a:solidFill>
                  <a:srgbClr val="2B2C30"/>
                </a:solidFill>
                <a:latin typeface="Playfair Display"/>
                <a:hlinkClick r:id="rId3" tooltip="https://18.134.154.105/Tranquility%20Tribe%20Team%20Project/view/loginTest.html"/>
              </a:rPr>
              <a:t>link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4022" y="1694515"/>
            <a:ext cx="12863349" cy="6897971"/>
          </a:xfrm>
          <a:custGeom>
            <a:avLst/>
            <a:gdLst/>
            <a:ahLst/>
            <a:cxnLst/>
            <a:rect l="l" t="t" r="r" b="b"/>
            <a:pathLst>
              <a:path w="12863349" h="6897971">
                <a:moveTo>
                  <a:pt x="0" y="0"/>
                </a:moveTo>
                <a:lnTo>
                  <a:pt x="12863349" y="0"/>
                </a:lnTo>
                <a:lnTo>
                  <a:pt x="12863349" y="6897970"/>
                </a:lnTo>
                <a:lnTo>
                  <a:pt x="0" y="6897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09605"/>
            <a:ext cx="14544088" cy="91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7410" spc="37">
                <a:solidFill>
                  <a:srgbClr val="2B2C30"/>
                </a:solidFill>
                <a:latin typeface="Playfair Display"/>
              </a:rPr>
              <a:t>About 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2163" y="9129306"/>
            <a:ext cx="8363534" cy="73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6"/>
              </a:lnSpc>
            </a:pPr>
            <a:r>
              <a:rPr lang="en-US" sz="5897" u="sng" spc="29">
                <a:solidFill>
                  <a:srgbClr val="2B2C30"/>
                </a:solidFill>
                <a:latin typeface="Playfair Display"/>
                <a:hlinkClick r:id="rId3" tooltip="https://18.134.154.105/Tranquility%20Tribe%20Team%20Project/view/aboutUsTest.html"/>
              </a:rPr>
              <a:t>link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23438" y="1426953"/>
            <a:ext cx="13241125" cy="7028830"/>
          </a:xfrm>
          <a:custGeom>
            <a:avLst/>
            <a:gdLst/>
            <a:ahLst/>
            <a:cxnLst/>
            <a:rect l="l" t="t" r="r" b="b"/>
            <a:pathLst>
              <a:path w="13241125" h="7028830">
                <a:moveTo>
                  <a:pt x="0" y="0"/>
                </a:moveTo>
                <a:lnTo>
                  <a:pt x="13241124" y="0"/>
                </a:lnTo>
                <a:lnTo>
                  <a:pt x="13241124" y="7028831"/>
                </a:lnTo>
                <a:lnTo>
                  <a:pt x="0" y="702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09605"/>
            <a:ext cx="14544088" cy="91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7410" spc="37">
                <a:solidFill>
                  <a:srgbClr val="2B2C30"/>
                </a:solidFill>
                <a:latin typeface="Playfair Display"/>
              </a:rPr>
              <a:t>Login 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564" y="8973507"/>
            <a:ext cx="8363534" cy="73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6"/>
              </a:lnSpc>
            </a:pPr>
            <a:r>
              <a:rPr lang="en-US" sz="5897" u="sng" spc="29">
                <a:solidFill>
                  <a:srgbClr val="2B2C30"/>
                </a:solidFill>
                <a:latin typeface="Playfair Display"/>
                <a:hlinkClick r:id="rId3" tooltip="https://18.134.154.105/Tranquility%20Tribe%20Team%20Project/view/registerTest.html"/>
              </a:rPr>
              <a:t>link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7180" y="3668399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Thank You!!!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</Words>
  <Application>Microsoft Office PowerPoint</Application>
  <PresentationFormat>Custom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Playfair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dc:creator>Papa Yaw Boampong</dc:creator>
  <cp:lastModifiedBy>Papa Yaw Wireko Boampong</cp:lastModifiedBy>
  <cp:revision>2</cp:revision>
  <dcterms:created xsi:type="dcterms:W3CDTF">2006-08-16T00:00:00Z</dcterms:created>
  <dcterms:modified xsi:type="dcterms:W3CDTF">2024-02-23T03:57:01Z</dcterms:modified>
  <dc:identifier>DAF5kBBKlKY</dc:identifier>
</cp:coreProperties>
</file>